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17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76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5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82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31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05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4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15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75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6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40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F011-1090-408D-8F99-DF32DD5EB9CA}" type="datetimeFigureOut">
              <a:rPr lang="es-ES" smtClean="0"/>
              <a:t>22/02/2019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CCB0-421D-431A-BF4F-A909F8B056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63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72357"/>
            <a:ext cx="9144000" cy="1067045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CARNESTOLTES  2019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83325"/>
            <a:ext cx="9144000" cy="165576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DILLUNS 25/02</a:t>
            </a:r>
          </a:p>
          <a:p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AMB EL CAP DECORAT VINDREU, TRIEU BÉ EL PENTINAT QUÈ US FAREU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48" y="2100580"/>
            <a:ext cx="1710625" cy="1710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841" y="4894401"/>
            <a:ext cx="1136696" cy="146021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393" y="2222146"/>
            <a:ext cx="2540057" cy="1589060"/>
          </a:xfrm>
          <a:prstGeom prst="rect">
            <a:avLst/>
          </a:prstGeom>
        </p:spPr>
      </p:pic>
      <p:sp>
        <p:nvSpPr>
          <p:cNvPr id="7" name="AutoShape 2" descr="Resultat d'imatges de GORROS CARNAVAL"/>
          <p:cNvSpPr>
            <a:spLocks noChangeAspect="1" noChangeArrowheads="1"/>
          </p:cNvSpPr>
          <p:nvPr/>
        </p:nvSpPr>
        <p:spPr bwMode="auto">
          <a:xfrm>
            <a:off x="2176530" y="412818"/>
            <a:ext cx="1341370" cy="13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4" y="4911298"/>
            <a:ext cx="1496632" cy="149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11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72357"/>
            <a:ext cx="9144000" cy="1067045"/>
          </a:xfrm>
        </p:spPr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CARNESTOLTES  2019</a:t>
            </a:r>
            <a:endParaRPr lang="es-ES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83325"/>
            <a:ext cx="9144000" cy="165576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DIMARTS 26/02</a:t>
            </a:r>
          </a:p>
          <a:p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 BEN GUAPO VOLS ESTAR MAQUILLAT COM UN ANIMAL VINDRÀS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AutoShape 2" descr="Resultat d'imatges de GORROS CARNAVAL"/>
          <p:cNvSpPr>
            <a:spLocks noChangeAspect="1" noChangeArrowheads="1"/>
          </p:cNvSpPr>
          <p:nvPr/>
        </p:nvSpPr>
        <p:spPr bwMode="auto">
          <a:xfrm>
            <a:off x="2176530" y="412818"/>
            <a:ext cx="1341370" cy="13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170" y="5322774"/>
            <a:ext cx="2078566" cy="12517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55"/>
          <a:stretch/>
        </p:blipFill>
        <p:spPr>
          <a:xfrm>
            <a:off x="8655677" y="1596981"/>
            <a:ext cx="2208354" cy="195758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9" y="1673759"/>
            <a:ext cx="2078566" cy="22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48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72357"/>
            <a:ext cx="9144000" cy="1067045"/>
          </a:xfrm>
        </p:spPr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CARNESTOLTES  2019</a:t>
            </a:r>
            <a:endParaRPr lang="es-ES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83324"/>
            <a:ext cx="7426817" cy="3597779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DIMECRES 27/02</a:t>
            </a:r>
          </a:p>
          <a:p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TOTHOM HA DE VESTIR … </a:t>
            </a: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 SI AL LLIT ANÉS A DORMIR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AutoShape 2" descr="Resultat d'imatges de GORROS CARNAVAL"/>
          <p:cNvSpPr>
            <a:spLocks noChangeAspect="1" noChangeArrowheads="1"/>
          </p:cNvSpPr>
          <p:nvPr/>
        </p:nvSpPr>
        <p:spPr bwMode="auto">
          <a:xfrm>
            <a:off x="2176530" y="412818"/>
            <a:ext cx="1341370" cy="13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21" y="1460812"/>
            <a:ext cx="2350394" cy="23503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591" y="4423207"/>
            <a:ext cx="1859723" cy="185972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683" y="1460812"/>
            <a:ext cx="2468317" cy="24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7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72357"/>
            <a:ext cx="9144000" cy="1067045"/>
          </a:xfrm>
        </p:spPr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CARNESTOLTES  2019</a:t>
            </a:r>
            <a:endParaRPr lang="es-ES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9453" y="3222753"/>
            <a:ext cx="9144000" cy="165576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DIJOUS 28/02</a:t>
            </a:r>
          </a:p>
          <a:p>
            <a:endParaRPr lang="es-ES" sz="36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 UN HOSPITAL DE FERITS L’INSTITUT S’OMPLIRÀ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AutoShape 2" descr="Resultat d'imatges de GORROS CARNAVAL"/>
          <p:cNvSpPr>
            <a:spLocks noChangeAspect="1" noChangeArrowheads="1"/>
          </p:cNvSpPr>
          <p:nvPr/>
        </p:nvSpPr>
        <p:spPr bwMode="auto">
          <a:xfrm>
            <a:off x="2176530" y="412818"/>
            <a:ext cx="1341370" cy="13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911" y="1578830"/>
            <a:ext cx="1880316" cy="223237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05" y="4969409"/>
            <a:ext cx="1880316" cy="19009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53" y="1339402"/>
            <a:ext cx="1738648" cy="26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8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453" y="272357"/>
            <a:ext cx="9144000" cy="1067045"/>
          </a:xfrm>
        </p:spPr>
        <p:txBody>
          <a:bodyPr/>
          <a:lstStyle/>
          <a:p>
            <a:r>
              <a:rPr lang="es-ES" dirty="0" smtClean="0">
                <a:solidFill>
                  <a:srgbClr val="7030A0"/>
                </a:solidFill>
                <a:latin typeface="Algerian" panose="04020705040A02060702" pitchFamily="82" charset="0"/>
              </a:rPr>
              <a:t>CARNESTOLTES  2019</a:t>
            </a:r>
            <a:endParaRPr lang="es-ES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7353" y="2226781"/>
            <a:ext cx="6508124" cy="1655762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DIVENDRES 01/03</a:t>
            </a:r>
          </a:p>
          <a:p>
            <a:endParaRPr lang="es-ES" sz="3600" dirty="0" smtClean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VOLEM VEURE A TOTHOM DISFRESSAT …</a:t>
            </a:r>
          </a:p>
          <a:p>
            <a:r>
              <a:rPr lang="es-E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QUINA IL.LUSIÓ QUE ENS FARÀ!!!!</a:t>
            </a:r>
            <a:endParaRPr lang="es-ES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AutoShape 2" descr="Resultat d'imatges de GORROS CARNAVAL"/>
          <p:cNvSpPr>
            <a:spLocks noChangeAspect="1" noChangeArrowheads="1"/>
          </p:cNvSpPr>
          <p:nvPr/>
        </p:nvSpPr>
        <p:spPr bwMode="auto">
          <a:xfrm>
            <a:off x="2176530" y="412818"/>
            <a:ext cx="1341370" cy="134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04" y="1641352"/>
            <a:ext cx="1620994" cy="230592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477" y="1633760"/>
            <a:ext cx="1686137" cy="284180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98" y="3647683"/>
            <a:ext cx="2585433" cy="235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14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74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Aharoni</vt:lpstr>
      <vt:lpstr>Algerian</vt:lpstr>
      <vt:lpstr>Arial</vt:lpstr>
      <vt:lpstr>Calibri</vt:lpstr>
      <vt:lpstr>Calibri Light</vt:lpstr>
      <vt:lpstr>Tema de Office</vt:lpstr>
      <vt:lpstr>CARNESTOLTES  2019</vt:lpstr>
      <vt:lpstr>CARNESTOLTES  2019</vt:lpstr>
      <vt:lpstr>CARNESTOLTES  2019</vt:lpstr>
      <vt:lpstr>CARNESTOLTES  2019</vt:lpstr>
      <vt:lpstr>CARNESTOLTES 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CARNESTOLTES  2019</dc:title>
  <dc:creator>Direc</dc:creator>
  <cp:lastModifiedBy>Direc</cp:lastModifiedBy>
  <cp:revision>5</cp:revision>
  <dcterms:created xsi:type="dcterms:W3CDTF">2019-02-22T07:10:27Z</dcterms:created>
  <dcterms:modified xsi:type="dcterms:W3CDTF">2019-02-22T07:50:09Z</dcterms:modified>
</cp:coreProperties>
</file>